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33" y="143080"/>
            <a:ext cx="8473339" cy="63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Я ВИЖУ В КОСМОСЕ?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как выглядит Луна, если к ней подлететь поближе.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yapfiles.ru/files/392806/moon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412776"/>
            <a:ext cx="62646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близко,  то можно вообще сгореть.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112568" cy="49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Другие звезды, которые мы видим с Земли - это тоже солнышки. Просто они находятся так далеко от нас, что кажутся всего лишь маленькими точечками.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www.spacetelescope.org/static/archives/images/wallpaper2/heic060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272808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еще космонавты увидели в космосе планеты, которые вращались вокруг Солнца.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www.kaliteliresimler.com/data/media/152/rili_ufakl_gezegen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этой картинке изображены все планеты, которые вращаются вокруг Солнца.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hotojournal.jpl.nasa.gov/jpegMod/PIA06890_mod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40836"/>
            <a:ext cx="6336704" cy="47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этой картинке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можете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dotdotdot.ru/img/Solar_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219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раскаленной сковородке! Мы не смогли бы пробыть там и секунды! А на самых дальних планетах, которые далеко от Солнца, наоборот, очень холодно, потому что солнечные лучи туда плохо долетают.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iki.iteach.ru/images/7/7f/%D0%9A%D0%BE%D1%81%D0%BC%D0%BE%D1%81_%D0%9F._%D0%98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336703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сколько интересного космонавты могут увидеть в космосе! Теперь обо всем этом знаете и вы!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ywidescreenwallpapers.com/wallpapers/various_10/earth_and_the_moon_widescreen_wallpaper_44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11" r="12386"/>
          <a:stretch>
            <a:fillRect/>
          </a:stretch>
        </p:blipFill>
        <p:spPr bwMode="auto">
          <a:xfrm>
            <a:off x="1691680" y="1424143"/>
            <a:ext cx="5976664" cy="51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73339" cy="63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44816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этих малышей – они с интересом смотрят в ночное небо! Там столько красивых звезд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eromir.in/img.php?pic=10&amp;file=l/images05/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08911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upload.wikimedia.org/wikipedia/commons/7/79/Semyorka_Rocket_R7_by_Sergei_Korolyov_in_VDNH_Ostankino_RAF0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287327" cy="4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gameru.net/forum/uploads/1302632274/gallery_13942_499_5153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0956"/>
          <a:stretch>
            <a:fillRect/>
          </a:stretch>
        </p:blipFill>
        <p:spPr bwMode="auto">
          <a:xfrm>
            <a:off x="4285062" y="1772816"/>
            <a:ext cx="425974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не сможет там дышать. Именно поэтому на космонавта, который полетел в космос, надели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upload.wikimedia.org/wikipedia/commons/5/58/Russian_space_suit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253064" cy="394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yeniresim.com/data/media/353/www.yeniresim.com_-_Uzay_Resimleri_-_Astro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6069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первым космонавтом, который полетел в космос, был Юрий Гагарин.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15.nnm.ru/d/1/3/d/7/8ea0d6170de703f736c4aabff39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808312" cy="41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img-fotki.yandex.ru/get/6/vibpxhgglzd.5dd/0_1678e_fc028aef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945"/>
          <a:stretch>
            <a:fillRect/>
          </a:stretch>
        </p:blipFill>
        <p:spPr bwMode="auto">
          <a:xfrm>
            <a:off x="4139952" y="2099988"/>
            <a:ext cx="4104456" cy="41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поднималась  все выше и выше!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Посмотрите!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уже выше облаков!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wallpaper-plus.ru/Space/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вот ракета оказалась в открытом космосе! Вот что космонавты увидели в космосе!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shiryaevpavel.ru/wp-content/uploads/2012/03/qrg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5" y="1484784"/>
            <a:ext cx="810925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7788">
            <a:off x="2847423" y="3003247"/>
            <a:ext cx="655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– наша планета Земля – мы на ней живем. Как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mywidescreenwallpapers.com/wallpapers/various_10/earth_and_the_moon_widescreen_wallpaper_444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3320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Луна из космоса тоже видна как шар.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Она намного меньше нашей планеты и является спутником Земли.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ddleschool.gardencity.k12.ny.us/UserFiles/Servers/Server_881145/Image/pane/Earth-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6912768" cy="49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490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ЧТО Я ВИЖУ В КОСМОСЕ?</vt:lpstr>
      <vt:lpstr>Посмотрите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не сможет там дышать. Именно поэтому на космонавта, который полетел в космос, надели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Самым первым космонавтом, который полетел в космос, был Юрий Гагарин. 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Она поднималась  все выше и выше! Посмотрите! Она уже выше облаков!</vt:lpstr>
      <vt:lpstr>И вот ракета оказалась в открытом космосе! Вот что космонавты увидели в космосе!</vt:lpstr>
      <vt:lpstr>Это – наша планета Земля – мы на ней живем. Как видите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 Посмотрите,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vt:lpstr>
      <vt:lpstr>Луна из космоса тоже видна как шар.  Она намного меньше нашей планеты и является спутником Земли.</vt:lpstr>
      <vt:lpstr>Вот как выглядит Луна, если к ней подлететь поближе.</vt:lpstr>
      <vt:lpstr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близко,  то можно вообще сгореть. </vt:lpstr>
      <vt:lpstr>Другие звезды, которые мы видим с Земли - это тоже солнышки. Просто они находятся так далеко от нас, что кажутся всего лишь маленькими точечками.</vt:lpstr>
      <vt:lpstr>А еще космонавты увидели в космосе планеты, которые вращались вокруг Солнца.</vt:lpstr>
      <vt:lpstr>Посмотрите, на этой картинке изображены все планеты, которые вращаются вокруг Солнца. Обратите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vt:lpstr>
      <vt:lpstr>На этой картинке вы можете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vt:lpstr>
      <vt:lpstr> Все планеты солнечной системы вращаются вокруг Солнца по своей орбите.  На тех планетах, которые очень близко к Солнцу – очень жарко – горячей, чем на раскаленной сковородке! Мы не смогли бы пробыть там и секунды! А на самых дальних планетах, которые далеко от Солнца, наоборот, очень холодно, потому что солнечные лучи туда плохо долетают.</vt:lpstr>
      <vt:lpstr>Вот сколько интересного космонавты могут увидеть в космосе! Теперь обо всем этом знаете и вы!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ВИЖУ В КОСМОСЕ?</dc:title>
  <dc:creator>Марина</dc:creator>
  <cp:lastModifiedBy>Марина</cp:lastModifiedBy>
  <cp:revision>29</cp:revision>
  <dcterms:created xsi:type="dcterms:W3CDTF">2017-04-23T13:27:15Z</dcterms:created>
  <dcterms:modified xsi:type="dcterms:W3CDTF">2017-04-23T17:27:48Z</dcterms:modified>
</cp:coreProperties>
</file>