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00" r:id="rId4"/>
    <p:sldId id="275" r:id="rId5"/>
    <p:sldId id="262" r:id="rId6"/>
    <p:sldId id="294" r:id="rId7"/>
    <p:sldId id="295" r:id="rId8"/>
    <p:sldId id="271" r:id="rId9"/>
    <p:sldId id="279" r:id="rId10"/>
    <p:sldId id="287" r:id="rId11"/>
    <p:sldId id="289" r:id="rId12"/>
    <p:sldId id="290" r:id="rId13"/>
    <p:sldId id="293" r:id="rId14"/>
    <p:sldId id="292" r:id="rId15"/>
    <p:sldId id="296" r:id="rId16"/>
    <p:sldId id="297" r:id="rId17"/>
    <p:sldId id="298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99E70E-D6F4-43E3-BA86-E727025BF11A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B6518C-FA9D-4F69-BCC2-4D5C22E7D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985392"/>
          </a:xfrm>
        </p:spPr>
        <p:txBody>
          <a:bodyPr>
            <a:noAutofit/>
          </a:bodyPr>
          <a:lstStyle/>
          <a:p>
            <a: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  <a:t>Опытно-экспериментальная деятельность: </a:t>
            </a:r>
            <a:r>
              <a:rPr lang="ru-RU" sz="4000" b="0" dirty="0" smtClean="0">
                <a:solidFill>
                  <a:schemeClr val="accent5"/>
                </a:solidFill>
              </a:rPr>
              <a:t>«Проращивание семян фасоли в разных условиях»</a:t>
            </a:r>
            <a:endParaRPr lang="ru-RU" sz="4000" b="0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9364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Подготовили: </a:t>
            </a:r>
            <a:r>
              <a:rPr lang="ru-RU" dirty="0" err="1" smtClean="0"/>
              <a:t>Долганина</a:t>
            </a:r>
            <a:r>
              <a:rPr lang="ru-RU" dirty="0" smtClean="0"/>
              <a:t> Е. Б.</a:t>
            </a:r>
          </a:p>
          <a:p>
            <a:r>
              <a:rPr lang="ru-RU" dirty="0" smtClean="0"/>
              <a:t>                        Медведева Н. Н., </a:t>
            </a:r>
          </a:p>
          <a:p>
            <a:r>
              <a:rPr lang="ru-RU" dirty="0" smtClean="0"/>
              <a:t>воспитатели логопедической группы № 4 структурного подразделения «Детский сад №11 комбинированного вида» МБДОУ «Детский сад «Радуга» комбинированного вида» </a:t>
            </a:r>
            <a:r>
              <a:rPr lang="ru-RU" dirty="0" err="1" smtClean="0"/>
              <a:t>Рузаевского</a:t>
            </a:r>
            <a:r>
              <a:rPr lang="ru-RU" dirty="0" smtClean="0"/>
              <a:t> муниципального района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Сухие семена фасоли тоже проросли, но заметно отстают в развитии от пророщенных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4578" name="Picture 2" descr="C:\Users\User\Downloads\IMG_20170303_123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916833"/>
            <a:ext cx="914400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При соблюдении условий света и влаги сухие семена фасоли догнали по росту пророщенные.</a:t>
            </a:r>
            <a:endParaRPr lang="ru-RU" sz="2500" dirty="0"/>
          </a:p>
        </p:txBody>
      </p:sp>
      <p:pic>
        <p:nvPicPr>
          <p:cNvPr id="1026" name="Picture 2" descr="C:\Users\User\Desktop\фасоль\IMG_20170306_15233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96448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Часть растений накрыли черным пакетом(создали темноту), а часть растений поставили в холодное место.</a:t>
            </a:r>
            <a:endParaRPr lang="ru-RU" sz="2800" dirty="0"/>
          </a:p>
        </p:txBody>
      </p:sp>
      <p:pic>
        <p:nvPicPr>
          <p:cNvPr id="2050" name="Picture 2" descr="C:\Users\User\Desktop\фасоль\IMG_20170307_114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3999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Рост растения в темноте приостановлен, ростки побледнели, стали тонкими, листья засохли.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Вывод 3:</a:t>
            </a:r>
            <a:r>
              <a:rPr lang="ru-RU" sz="2800" dirty="0" smtClean="0"/>
              <a:t> Растениям необходим для роста и развития свет.</a:t>
            </a:r>
            <a:endParaRPr lang="ru-RU" sz="2800" dirty="0"/>
          </a:p>
        </p:txBody>
      </p:sp>
      <p:pic>
        <p:nvPicPr>
          <p:cNvPr id="2050" name="Picture 2" descr="C:\Users\User\Downloads\IMG_20170310_163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9144000" cy="4176713"/>
          </a:xfrm>
          <a:prstGeom prst="rect">
            <a:avLst/>
          </a:prstGeom>
          <a:noFill/>
        </p:spPr>
      </p:pic>
      <p:pic>
        <p:nvPicPr>
          <p:cNvPr id="3" name="Picture 2" descr="C:\Users\User\Downloads\IMG_20170313_074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  <p:pic>
        <p:nvPicPr>
          <p:cNvPr id="2051" name="Picture 3" descr="C:\Users\User\Downloads\IMG_20170313_085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914400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Развитие ростков в холодном месте остановлено.</a:t>
            </a:r>
            <a:br>
              <a:rPr lang="ru-RU" sz="2500" dirty="0" smtClean="0"/>
            </a:b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Вывод 4:</a:t>
            </a:r>
            <a:r>
              <a:rPr lang="ru-RU" sz="2500" dirty="0" smtClean="0">
                <a:solidFill>
                  <a:schemeClr val="accent5"/>
                </a:solidFill>
              </a:rPr>
              <a:t> </a:t>
            </a:r>
            <a:r>
              <a:rPr lang="ru-RU" sz="2500" dirty="0" smtClean="0"/>
              <a:t>Растениям не хватило тепла.</a:t>
            </a:r>
            <a:endParaRPr lang="ru-RU" sz="2500" dirty="0"/>
          </a:p>
        </p:txBody>
      </p:sp>
      <p:pic>
        <p:nvPicPr>
          <p:cNvPr id="3074" name="Picture 2" descr="C:\Users\User\Downloads\IMG_20170310_163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820471" cy="5257800"/>
          </a:xfrm>
          <a:prstGeom prst="rect">
            <a:avLst/>
          </a:prstGeom>
          <a:noFill/>
        </p:spPr>
      </p:pic>
      <p:pic>
        <p:nvPicPr>
          <p:cNvPr id="1026" name="Picture 2" descr="C:\Users\User\Downloads\IMG_20170313_074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 </a:t>
            </a:r>
            <a:r>
              <a:rPr lang="ru-RU" sz="2500" dirty="0" smtClean="0">
                <a:solidFill>
                  <a:schemeClr val="accent5"/>
                </a:solidFill>
              </a:rPr>
              <a:t>День 14: </a:t>
            </a:r>
            <a:r>
              <a:rPr lang="ru-RU" sz="2500" dirty="0" smtClean="0"/>
              <a:t>Растения </a:t>
            </a:r>
            <a:r>
              <a:rPr lang="ru-RU" sz="2500" dirty="0" smtClean="0"/>
              <a:t>на подоконнике продолжают развиваться, появились завязи.</a:t>
            </a:r>
            <a:endParaRPr lang="ru-RU" sz="2500" dirty="0"/>
          </a:p>
        </p:txBody>
      </p:sp>
      <p:pic>
        <p:nvPicPr>
          <p:cNvPr id="1026" name="Picture 2" descr="C:\Users\User\Downloads\IMG_20170310_151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</p:spPr>
      </p:pic>
      <p:pic>
        <p:nvPicPr>
          <p:cNvPr id="3" name="Picture 2" descr="C:\Users\User\Downloads\IMG_20170316_14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dirty="0" smtClean="0"/>
              <a:t>Часть растений перестаем поливать. Растения завяли.</a:t>
            </a:r>
            <a:br>
              <a:rPr lang="ru-RU" sz="2500" dirty="0" smtClean="0"/>
            </a:b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Вывод 5:</a:t>
            </a:r>
            <a:r>
              <a:rPr lang="ru-RU" sz="2500" dirty="0" smtClean="0"/>
              <a:t> Растениям необходима влага.</a:t>
            </a:r>
            <a:endParaRPr lang="ru-RU" sz="2500" dirty="0"/>
          </a:p>
        </p:txBody>
      </p:sp>
      <p:pic>
        <p:nvPicPr>
          <p:cNvPr id="2050" name="Picture 2" descr="C:\Users\User\Downloads\IMG_20170316_141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69160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chemeClr val="accent5"/>
                </a:solidFill>
              </a:rPr>
              <a:t>Заключение:</a:t>
            </a: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Для лучшего прорастания семян фасоли необходимы следующие условия: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-СВЕТ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-ВОДА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-ТЕПЛО</a:t>
            </a:r>
            <a:br>
              <a:rPr lang="ru-RU" dirty="0" smtClean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79" y="2996952"/>
            <a:ext cx="45719" cy="331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6728"/>
          </a:xfrm>
          <a:prstGeom prst="rect">
            <a:avLst/>
          </a:prstGeom>
          <a:noFill/>
        </p:spPr>
      </p:pic>
      <p:pic>
        <p:nvPicPr>
          <p:cNvPr id="5" name="Picture 2" descr="C:\Users\User\Downloads\img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43408"/>
            <a:ext cx="9547920" cy="740052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bevel/>
          </a:ln>
        </p:spPr>
      </p:pic>
      <p:pic>
        <p:nvPicPr>
          <p:cNvPr id="8" name="Рисунок 7" descr="C:\Users\User\Downloads\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540551" cy="74168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schemeClr val="accent5">
                <a:lumMod val="60000"/>
                <a:lumOff val="40000"/>
                <a:alpha val="48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contourClr>
              <a:schemeClr val="accent5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88032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Цель: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Определить, что необходимо для жизни растения на примере фасоли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accent5"/>
                </a:solidFill>
              </a:rPr>
              <a:t>З</a:t>
            </a:r>
            <a:r>
              <a:rPr lang="ru-RU" b="1" dirty="0" smtClean="0">
                <a:solidFill>
                  <a:schemeClr val="accent5"/>
                </a:solidFill>
              </a:rPr>
              <a:t>адачи:</a:t>
            </a:r>
            <a:r>
              <a:rPr lang="ru-RU" b="1" dirty="0" smtClean="0"/>
              <a:t> </a:t>
            </a:r>
            <a:r>
              <a:rPr lang="ru-RU" dirty="0" smtClean="0"/>
              <a:t>Определить условия, необходимые для лучшего прорастания семян фасоли. Опытным путем сравнить результаты прорастания семян фасоли разных видах грунта и в разных условиях среды.  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Актуальность темы</a:t>
            </a:r>
            <a:r>
              <a:rPr lang="ru-RU" dirty="0" smtClean="0"/>
              <a:t>: Из фасоли готовят салаты, варят суп. Интересно самим увидеть семена фасоли и исследовать, как она произрастает.      </a:t>
            </a:r>
            <a:r>
              <a:rPr lang="ru-RU" b="1" dirty="0" smtClean="0">
                <a:solidFill>
                  <a:schemeClr val="accent5"/>
                </a:solidFill>
              </a:rPr>
              <a:t>Гипотеза: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Нужный грунт и правильные условия выращивания фасоли- гарантия хорошего урожая?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f6d4bb903f563a4cd782ceaa7dcc46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accent5"/>
                </a:solidFill>
              </a:rPr>
              <a:t>День 1:</a:t>
            </a:r>
            <a:r>
              <a:rPr lang="ru-RU" sz="2500" dirty="0" smtClean="0"/>
              <a:t> Рассмотрели семена фасоли и поместили их в разные условия среды.</a:t>
            </a:r>
            <a:endParaRPr lang="ru-RU" sz="2500" dirty="0"/>
          </a:p>
        </p:txBody>
      </p:sp>
      <p:pic>
        <p:nvPicPr>
          <p:cNvPr id="14338" name="Picture 2" descr="C:\Users\User\Desktop\фасоль\DSC02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среды: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/>
          <a:lstStyle/>
          <a:p>
            <a:r>
              <a:rPr lang="ru-RU" dirty="0" smtClean="0"/>
              <a:t>У 1-ых зерен есть вода и воздух</a:t>
            </a:r>
          </a:p>
          <a:p>
            <a:r>
              <a:rPr lang="ru-RU" dirty="0" smtClean="0"/>
              <a:t>У 2- </a:t>
            </a:r>
            <a:r>
              <a:rPr lang="ru-RU" dirty="0" err="1" smtClean="0"/>
              <a:t>ых</a:t>
            </a:r>
            <a:r>
              <a:rPr lang="ru-RU" dirty="0" smtClean="0"/>
              <a:t> зерен есть воздух, но нет воды</a:t>
            </a:r>
          </a:p>
          <a:p>
            <a:r>
              <a:rPr lang="ru-RU" dirty="0" smtClean="0"/>
              <a:t>У 3- их зерен есть вода, но нет воздуха</a:t>
            </a:r>
            <a:endParaRPr lang="ru-RU" dirty="0"/>
          </a:p>
        </p:txBody>
      </p:sp>
      <p:pic>
        <p:nvPicPr>
          <p:cNvPr id="5122" name="Picture 2" descr="C:\Users\User\Desktop\фасоль\IMG_20170220_133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accent5"/>
                </a:solidFill>
              </a:rPr>
              <a:t>День 2</a:t>
            </a:r>
            <a:r>
              <a:rPr lang="ru-RU" sz="2500" dirty="0" smtClean="0"/>
              <a:t>: Зерна впитали воду и сильно увеличились в размерах.</a:t>
            </a:r>
            <a:endParaRPr lang="ru-RU" sz="2500" dirty="0"/>
          </a:p>
        </p:txBody>
      </p:sp>
      <p:pic>
        <p:nvPicPr>
          <p:cNvPr id="6146" name="Picture 2" descr="C:\Users\User\Downloads\0006-006-Semena-faso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accent5"/>
                </a:solidFill>
              </a:rPr>
              <a:t>День 3</a:t>
            </a:r>
            <a:r>
              <a:rPr lang="ru-RU" sz="2500" dirty="0" smtClean="0"/>
              <a:t>: Зерна, завернутые во влажную салфетку проросли, появились корешки.</a:t>
            </a:r>
            <a:br>
              <a:rPr lang="ru-RU" sz="2500" dirty="0" smtClean="0"/>
            </a:b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Вывод 1: </a:t>
            </a:r>
            <a:r>
              <a:rPr lang="ru-RU" sz="2500" dirty="0" smtClean="0"/>
              <a:t>Для произрастания семян фасоли необходимы вода и воздух.</a:t>
            </a:r>
            <a:endParaRPr lang="ru-RU" sz="2500" dirty="0"/>
          </a:p>
        </p:txBody>
      </p:sp>
      <p:pic>
        <p:nvPicPr>
          <p:cNvPr id="7170" name="Picture 2" descr="C:\Users\User\Desktop\фасоль\IMG_20170222_120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6984776" cy="422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Посадили сухие и пророщенные зерна фасоли в землю.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фасоль\IMG_20170222_120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656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Вывод 2:</a:t>
            </a:r>
            <a:r>
              <a:rPr lang="ru-RU" sz="2500" dirty="0" smtClean="0"/>
              <a:t> Пророщенные семена фасоли проросли быстрее, а сухие- остались без изменений.</a:t>
            </a:r>
            <a:endParaRPr lang="ru-RU" sz="2500" dirty="0"/>
          </a:p>
        </p:txBody>
      </p:sp>
      <p:pic>
        <p:nvPicPr>
          <p:cNvPr id="22530" name="Picture 2" descr="C:\Users\User\Downloads\IMG_20170227_130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91322"/>
            <a:ext cx="9144000" cy="5166678"/>
          </a:xfrm>
          <a:prstGeom prst="rect">
            <a:avLst/>
          </a:prstGeom>
          <a:noFill/>
        </p:spPr>
      </p:pic>
      <p:pic>
        <p:nvPicPr>
          <p:cNvPr id="4" name="Picture 2" descr="C:\Users\User\Downloads\IMG_20170227_13060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843722"/>
            <a:ext cx="9144000" cy="516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498</TotalTime>
  <Words>277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  Опытно-экспериментальная деятельность: «Проращивание семян фасоли в разных условиях»</vt:lpstr>
      <vt:lpstr>Цель: Определить, что необходимо для жизни растения на примере фасоли.</vt:lpstr>
      <vt:lpstr>Слайд 3</vt:lpstr>
      <vt:lpstr>День 1: Рассмотрели семена фасоли и поместили их в разные условия среды.</vt:lpstr>
      <vt:lpstr>Условия среды:</vt:lpstr>
      <vt:lpstr>День 2: Зерна впитали воду и сильно увеличились в размерах.</vt:lpstr>
      <vt:lpstr>День 3: Зерна, завернутые во влажную салфетку проросли, появились корешки. Вывод 1: Для произрастания семян фасоли необходимы вода и воздух.</vt:lpstr>
      <vt:lpstr>Посадили сухие и пророщенные зерна фасоли в землю.</vt:lpstr>
      <vt:lpstr>Вывод 2: Пророщенные семена фасоли проросли быстрее, а сухие- остались без изменений.</vt:lpstr>
      <vt:lpstr> Сухие семена фасоли тоже проросли, но заметно отстают в развитии от пророщенных  </vt:lpstr>
      <vt:lpstr>При соблюдении условий света и влаги сухие семена фасоли догнали по росту пророщенные.</vt:lpstr>
      <vt:lpstr> Часть растений накрыли черным пакетом(создали темноту), а часть растений поставили в холодное место.</vt:lpstr>
      <vt:lpstr>  Рост растения в темноте приостановлен, ростки побледнели, стали тонкими, листья засохли. Вывод 3: Растениям необходим для роста и развития свет.</vt:lpstr>
      <vt:lpstr>Развитие ростков в холодном месте остановлено. Вывод 4: Растениям не хватило тепла.</vt:lpstr>
      <vt:lpstr> День 14: Растения на подоконнике продолжают развиваться, появились завязи.</vt:lpstr>
      <vt:lpstr>Часть растений перестаем поливать. Растения завяли. Вывод 5: Растениям необходима влага.</vt:lpstr>
      <vt:lpstr>Заключение: Для лучшего прорастания семян фасоли необходимы следующие условия: -СВЕТ -ВОДА -ТЕПЛО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Опытно-экспериментальная деятельность: «Проращивание семян фасоли в разных условиях»</dc:title>
  <dc:creator>User</dc:creator>
  <cp:lastModifiedBy>User</cp:lastModifiedBy>
  <cp:revision>42</cp:revision>
  <dcterms:created xsi:type="dcterms:W3CDTF">2017-03-05T13:27:30Z</dcterms:created>
  <dcterms:modified xsi:type="dcterms:W3CDTF">2017-03-18T16:05:09Z</dcterms:modified>
</cp:coreProperties>
</file>